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17512170"/>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7042956"/>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,319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29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Түнде және таңертең  тұман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Оңтүстік-шығыстан жел соғады, </a:t>
            </a:r>
            <a:r>
              <a:rPr lang="kk-KZ" sz="1200" kern="1400" dirty="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7-12 м/с</a:t>
            </a:r>
            <a:r>
              <a:rPr lang="kk-KZ" sz="1200" kern="1400" dirty="0">
                <a:solidFill>
                  <a:srgbClr val="000000"/>
                </a:solidFill>
                <a:latin typeface="Times New Roman"/>
                <a:ea typeface="Times New Roman"/>
              </a:rPr>
              <a:t>. Ауа температурасы түнде 8-10, </a:t>
            </a:r>
            <a:r>
              <a:rPr lang="kk-KZ" sz="1200" kern="1400">
                <a:solidFill>
                  <a:srgbClr val="000000"/>
                </a:solidFill>
                <a:latin typeface="Times New Roman"/>
                <a:ea typeface="Times New Roman"/>
              </a:rPr>
              <a:t>күндіз </a:t>
            </a:r>
            <a:r>
              <a:rPr lang="kk-KZ" sz="1200" kern="1400" smtClean="0">
                <a:solidFill>
                  <a:srgbClr val="000000"/>
                </a:solidFill>
                <a:latin typeface="Times New Roman"/>
                <a:ea typeface="Times New Roman"/>
              </a:rPr>
              <a:t>16-18 </a:t>
            </a:r>
            <a:r>
              <a:rPr lang="kk-KZ" sz="1200" kern="1400" dirty="0">
                <a:solidFill>
                  <a:srgbClr val="000000"/>
                </a:solidFill>
                <a:latin typeface="Times New Roman"/>
                <a:ea typeface="Times New Roman"/>
              </a:rPr>
              <a:t>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30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түнде аздаған жаңбыр. Оңтүстік-шығыстан 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 Ауа температурасы </a:t>
            </a:r>
            <a:r>
              <a:rPr lang="kk-KZ" sz="1200" kern="1400" dirty="0" smtClean="0">
                <a:latin typeface="Times New Roman"/>
                <a:ea typeface="Times New Roman"/>
              </a:rPr>
              <a:t>8-10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30916</TotalTime>
  <Words>582</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5066</cp:revision>
  <cp:lastPrinted>2023-02-06T06:57:51Z</cp:lastPrinted>
  <dcterms:created xsi:type="dcterms:W3CDTF">2018-03-27T06:03:00Z</dcterms:created>
  <dcterms:modified xsi:type="dcterms:W3CDTF">2025-10-28T06:49:44Z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