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7" d="100"/>
          <a:sy n="87" d="100"/>
        </p:scale>
        <p:origin x="114" y="49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53173473"/>
              </p:ext>
            </p:extLst>
          </p:nvPr>
        </p:nvGraphicFramePr>
        <p:xfrm>
          <a:off x="344488" y="2141593"/>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301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28</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a:solidFill>
                            <a:srgbClr val="002060"/>
                          </a:solidFill>
                          <a:latin typeface="Times New Roman" panose="02020603050405020304" pitchFamily="18" charset="0"/>
                          <a:cs typeface="Times New Roman" panose="02020603050405020304" pitchFamily="18" charset="0"/>
                        </a:rPr>
                        <a:t>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99631215"/>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017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1021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204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40</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4.938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қазан</a:t>
            </a: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en-US" altLang="ru-RU" sz="1100" b="1" dirty="0" smtClean="0">
                <a:latin typeface="Times New Roman" panose="02020603050405020304" pitchFamily="18" charset="0"/>
                <a:cs typeface="Times New Roman" panose="02020603050405020304" pitchFamily="18" charset="0"/>
              </a:rPr>
              <a:t>29 </a:t>
            </a:r>
            <a:r>
              <a:rPr lang="ru-RU" altLang="ru-RU" sz="1100" b="1" dirty="0">
                <a:latin typeface="Times New Roman" panose="02020603050405020304" pitchFamily="18" charset="0"/>
                <a:cs typeface="Times New Roman" panose="02020603050405020304" pitchFamily="18" charset="0"/>
              </a:rPr>
              <a:t>қазан</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28</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қазан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smtClean="0">
                <a:solidFill>
                  <a:srgbClr val="000000"/>
                </a:solidFill>
                <a:latin typeface="Times New Roman" panose="02020603050405020304" pitchFamily="18" charset="0"/>
                <a:cs typeface="Times New Roman" panose="02020603050405020304" pitchFamily="18" charset="0"/>
              </a:rPr>
              <a:t>29</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қазан</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Жел </a:t>
            </a:r>
            <a:r>
              <a:rPr lang="kk-KZ" sz="1100" dirty="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10-12,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18-20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30</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қазан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en-US" sz="1100" b="1" dirty="0">
                <a:solidFill>
                  <a:srgbClr val="000000"/>
                </a:solidFill>
                <a:latin typeface="Times New Roman" panose="02020603050405020304" pitchFamily="18" charset="0"/>
                <a:cs typeface="Times New Roman" panose="02020603050405020304" pitchFamily="18" charset="0"/>
              </a:rPr>
              <a:t> </a:t>
            </a:r>
            <a:r>
              <a:rPr lang="en-US" sz="1100" b="1" dirty="0" smtClean="0">
                <a:solidFill>
                  <a:srgbClr val="000000"/>
                </a:solidFill>
                <a:latin typeface="Times New Roman" panose="02020603050405020304" pitchFamily="18" charset="0"/>
                <a:cs typeface="Times New Roman" panose="02020603050405020304" pitchFamily="18" charset="0"/>
              </a:rPr>
              <a:t>29</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қазан</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30</a:t>
            </a:r>
            <a:r>
              <a:rPr lang="ru-RU"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қазан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күші </a:t>
            </a:r>
            <a:r>
              <a:rPr lang="kk-KZ" sz="1100" dirty="0" smtClean="0">
                <a:solidFill>
                  <a:prstClr val="black"/>
                </a:solidFill>
                <a:latin typeface="Times New Roman" pitchFamily="18" charset="0"/>
                <a:cs typeface="Times New Roman" pitchFamily="18" charset="0"/>
              </a:rPr>
              <a:t>9-14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11</a:t>
            </a:r>
            <a:r>
              <a:rPr lang="kk-KZ" sz="1100" dirty="0">
                <a:solidFill>
                  <a:prstClr val="black"/>
                </a:solidFill>
                <a:latin typeface="Times New Roman" pitchFamily="18" charset="0"/>
                <a:cs typeface="Times New Roman" pitchFamily="18" charset="0"/>
              </a:rPr>
              <a:t>-13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Бочкова Н</a:t>
            </a:r>
            <a:r>
              <a:rPr lang="kk-KZ" altLang="ru-RU" sz="1000" b="1" i="1" dirty="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30989</TotalTime>
  <Words>570</Words>
  <Application>Microsoft Office PowerPoint</Application>
  <PresentationFormat>Лист A4 (210x297 мм)</PresentationFormat>
  <Paragraphs>91</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4089</cp:revision>
  <cp:lastPrinted>2021-07-01T07:38:07Z</cp:lastPrinted>
  <dcterms:created xsi:type="dcterms:W3CDTF">2018-03-27T06:03:00Z</dcterms:created>
  <dcterms:modified xsi:type="dcterms:W3CDTF">2025-10-28T06:57:09Z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