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73819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a:t>
            </a:r>
            <a:r>
              <a:rPr lang="kk-KZ" sz="1200" b="1" dirty="0" smtClean="0">
                <a:solidFill>
                  <a:prstClr val="black"/>
                </a:solidFill>
                <a:latin typeface="Times New Roman" panose="02020603050405020304" pitchFamily="18" charset="0"/>
                <a:cs typeface="Times New Roman" panose="02020603050405020304" pitchFamily="18" charset="0"/>
              </a:rPr>
              <a:t> 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28 қазан 2025 ж. сағ. 20-дейін</a:t>
            </a:r>
          </a:p>
          <a:p>
            <a:pPr algn="just"/>
            <a:r>
              <a:rPr lang="kk-KZ" sz="1200" dirty="0">
                <a:latin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Оңтүстік, 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3-8 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0-2</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11-13 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28 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29 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Оңтүстік-шығыстан жел соғады, күші 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2-4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95266112"/>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29 </a:t>
            </a:r>
            <a:r>
              <a:rPr lang="kk-KZ" sz="1200" dirty="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26391</TotalTime>
  <Words>581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5162</cp:revision>
  <cp:lastPrinted>2021-07-01T07:38:07Z</cp:lastPrinted>
  <dcterms:created xsi:type="dcterms:W3CDTF">2018-03-27T06:03:00Z</dcterms:created>
  <dcterms:modified xsi:type="dcterms:W3CDTF">2025-10-28T06:03:15Z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