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845040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7755" y="184413"/>
            <a:ext cx="4957194" cy="3954929"/>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kk-KZ" sz="12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қазанға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smtClean="0">
                <a:effectLst/>
                <a:latin typeface="Times New Roman" panose="02020603050405020304" pitchFamily="18" charset="0"/>
                <a:ea typeface="Calibri" panose="020F0502020204030204" pitchFamily="34" charset="0"/>
              </a:rPr>
              <a:t>Көшпелі </a:t>
            </a:r>
            <a:r>
              <a:rPr lang="kk-KZ" sz="1200" dirty="0">
                <a:effectLst/>
                <a:latin typeface="Times New Roman" panose="02020603050405020304" pitchFamily="18" charset="0"/>
                <a:ea typeface="Calibri" panose="020F0502020204030204" pitchFamily="34" charset="0"/>
              </a:rPr>
              <a:t>бұлтты, жауын-шашынсыз. </a:t>
            </a:r>
            <a:r>
              <a:rPr lang="kk-KZ" sz="1200" dirty="0" smtClean="0">
                <a:effectLst/>
                <a:latin typeface="Times New Roman" panose="02020603050405020304" pitchFamily="18" charset="0"/>
                <a:ea typeface="Calibri" panose="020F0502020204030204" pitchFamily="34" charset="0"/>
              </a:rPr>
              <a:t>Оңтүстік бағыттардан жел соғады, күші түнде 2-7, күндіз 7-12 </a:t>
            </a:r>
            <a:r>
              <a:rPr lang="kk-KZ" sz="1200" dirty="0">
                <a:effectLst/>
                <a:latin typeface="Times New Roman" panose="02020603050405020304" pitchFamily="18" charset="0"/>
                <a:ea typeface="Calibri" panose="020F0502020204030204" pitchFamily="34" charset="0"/>
              </a:rPr>
              <a:t>м/с. Ауа температурасы </a:t>
            </a:r>
            <a:r>
              <a:rPr lang="kk-KZ" sz="1200" dirty="0" smtClean="0">
                <a:effectLst/>
                <a:latin typeface="Times New Roman" panose="02020603050405020304" pitchFamily="18" charset="0"/>
                <a:ea typeface="Calibri" panose="020F0502020204030204" pitchFamily="34" charset="0"/>
              </a:rPr>
              <a:t>түнде                       0 градус шамасында, </a:t>
            </a:r>
            <a:r>
              <a:rPr lang="kk-KZ" sz="1200" dirty="0">
                <a:effectLst/>
                <a:latin typeface="Times New Roman" panose="02020603050405020304" pitchFamily="18" charset="0"/>
                <a:ea typeface="Calibri" panose="020F0502020204030204" pitchFamily="34" charset="0"/>
              </a:rPr>
              <a:t>күндіз </a:t>
            </a:r>
            <a:r>
              <a:rPr lang="kk-KZ" sz="1200" dirty="0" smtClean="0">
                <a:effectLst/>
                <a:latin typeface="Times New Roman" panose="02020603050405020304" pitchFamily="18" charset="0"/>
                <a:ea typeface="Calibri" panose="020F0502020204030204" pitchFamily="34" charset="0"/>
              </a:rPr>
              <a:t>10-12</a:t>
            </a:r>
            <a:r>
              <a:rPr lang="kk-KZ" sz="1200" dirty="0" smtClean="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жылы.</a:t>
            </a:r>
          </a:p>
          <a:p>
            <a:pPr indent="182563" algn="just"/>
            <a:endParaRPr lang="kk-KZ" sz="1200" dirty="0">
              <a:effectLst/>
              <a:latin typeface="Times New Roman" panose="02020603050405020304" pitchFamily="18" charset="0"/>
              <a:ea typeface="Calibri" panose="020F0502020204030204" pitchFamily="34" charset="0"/>
            </a:endParaRPr>
          </a:p>
          <a:p>
            <a:pPr indent="182563" algn="ctr"/>
            <a:r>
              <a:rPr lang="kk-KZ" sz="12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қазанға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smtClean="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30</a:t>
            </a:r>
            <a:r>
              <a:rPr lang=""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a:solidFill>
                  <a:prstClr val="black"/>
                </a:solidFill>
                <a:latin typeface="Times New Roman" panose="02020603050405020304" pitchFamily="18" charset="0"/>
                <a:cs typeface="Times New Roman" pitchFamily="18" charset="0"/>
              </a:rPr>
              <a:t>ыз. Оңтүстік-шығыстан жел соғады,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0-2 градус аяз.</a:t>
            </a:r>
          </a:p>
          <a:p>
            <a:pPr indent="182563" algn="just"/>
            <a:endParaRPr lang="ru-RU" sz="1200" dirty="0">
              <a:solidFill>
                <a:prstClr val="black"/>
              </a:solidFill>
              <a:latin typeface="Times New Roman" pitchFamily="18" charset="0"/>
              <a:cs typeface="Times New Roman" pitchFamily="18" charset="0"/>
            </a:endParaRPr>
          </a:p>
          <a:p>
            <a:pPr indent="182563" algn="just"/>
            <a:r>
              <a:rPr lang="ru-RU" sz="12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29 </a:t>
            </a:r>
            <a:r>
              <a:rPr lang="ru-RU" sz="1200" i="1" dirty="0" err="1">
                <a:latin typeface="Times New Roman" pitchFamily="18" charset="0"/>
                <a:cs typeface="Times New Roman" pitchFamily="18" charset="0"/>
              </a:rPr>
              <a:t>қазанда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түнде</a:t>
            </a:r>
            <a:r>
              <a:rPr lang="ru-RU" sz="1200" i="1" dirty="0">
                <a:latin typeface="Times New Roman" pitchFamily="18" charset="0"/>
                <a:cs typeface="Times New Roman" pitchFamily="18" charset="0"/>
              </a:rPr>
              <a:t> м</a:t>
            </a:r>
            <a:r>
              <a:rPr lang="kk-KZ" altLang="en-US" sz="1200" i="1" dirty="0" smtClean="0">
                <a:solidFill>
                  <a:schemeClr val="tx1"/>
                </a:solidFill>
                <a:latin typeface="Times New Roman" pitchFamily="18" charset="0"/>
                <a:cs typeface="Times New Roman" pitchFamily="18" charset="0"/>
                <a:sym typeface="+mn-ea"/>
              </a:rPr>
              <a:t>етеорологиялық </a:t>
            </a:r>
            <a:r>
              <a:rPr lang="kk-KZ" altLang="en-US" sz="1200" i="1"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i="1" dirty="0" smtClean="0">
                <a:latin typeface="Times New Roman" pitchFamily="18" charset="0"/>
                <a:cs typeface="Times New Roman" pitchFamily="18" charset="0"/>
                <a:sym typeface="+mn-ea"/>
              </a:rPr>
              <a:t>жиналуына </a:t>
            </a:r>
            <a:r>
              <a:rPr lang="kk-KZ" altLang="en-US" sz="1200" b="1" i="1" dirty="0" smtClean="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r>
              <a:rPr lang="kk-KZ" altLang="en-US" sz="1200" i="1" dirty="0" smtClean="0">
                <a:solidFill>
                  <a:schemeClr val="tx1"/>
                </a:solidFill>
                <a:latin typeface="Times New Roman" pitchFamily="18" charset="0"/>
                <a:cs typeface="Times New Roman" pitchFamily="18" charset="0"/>
                <a:sym typeface="+mn-ea"/>
              </a:rPr>
              <a:t>Жалпы </a:t>
            </a:r>
            <a:r>
              <a:rPr lang="kk-KZ" altLang="en-US" sz="1200" i="1" dirty="0">
                <a:solidFill>
                  <a:schemeClr val="tx1"/>
                </a:solidFill>
                <a:latin typeface="Times New Roman" pitchFamily="18" charset="0"/>
                <a:cs typeface="Times New Roman" pitchFamily="18" charset="0"/>
                <a:sym typeface="+mn-ea"/>
              </a:rPr>
              <a:t>қала бойынша ауаның ластану деңгейі </a:t>
            </a:r>
            <a:r>
              <a:rPr lang="kk-KZ" altLang="en-US" sz="1200" b="1" i="1" dirty="0" smtClean="0">
                <a:latin typeface="Times New Roman" pitchFamily="18" charset="0"/>
                <a:cs typeface="Times New Roman" pitchFamily="18" charset="0"/>
                <a:sym typeface="+mn-ea"/>
              </a:rPr>
              <a:t>көтерінкі</a:t>
            </a:r>
            <a:r>
              <a:rPr lang="kk-KZ" altLang="en-US" sz="1200" i="1" dirty="0" smtClean="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900672092"/>
              </p:ext>
            </p:extLst>
          </p:nvPr>
        </p:nvGraphicFramePr>
        <p:xfrm>
          <a:off x="5077957" y="4451810"/>
          <a:ext cx="4572000" cy="197313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6024">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smtClean="0">
                <a:solidFill>
                  <a:srgbClr val="000000"/>
                </a:solidFill>
                <a:latin typeface="Times New Roman" panose="02020603050405020304" pitchFamily="18" charset="0"/>
                <a:cs typeface="Times New Roman" panose="02020603050405020304" pitchFamily="18" charset="0"/>
              </a:rPr>
              <a:t>/Жандосова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19643</TotalTime>
  <Words>548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3812</cp:revision>
  <cp:lastPrinted>2021-07-01T07:38:07Z</cp:lastPrinted>
  <dcterms:created xsi:type="dcterms:W3CDTF">2018-03-27T06:03:00Z</dcterms:created>
  <dcterms:modified xsi:type="dcterms:W3CDTF">2025-10-28T07:05:00Z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