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145439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301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335979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1130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0,226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83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29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тұман. Жел оңтүстік-шығыстан, оңтүстіктен соғады,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7-9</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30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30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kk-KZ" sz="1100" dirty="0" smtClean="0">
                <a:solidFill>
                  <a:prstClr val="black"/>
                </a:solidFill>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7-9</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29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36012</TotalTime>
  <Words>567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6869</cp:revision>
  <cp:lastPrinted>2021-07-01T03:56:27Z</cp:lastPrinted>
  <dcterms:created xsi:type="dcterms:W3CDTF">2018-03-27T06:03:00Z</dcterms:created>
  <dcterms:modified xsi:type="dcterms:W3CDTF">2025-10-28T06:16:28Z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