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906221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октября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0157" y="2326065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2216" y="33994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348151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19932</TotalTime>
  <Words>598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3654</cp:revision>
  <cp:lastPrinted>2021-10-14T11:15:53Z</cp:lastPrinted>
  <dcterms:created xsi:type="dcterms:W3CDTF">2018-03-27T06:03:00Z</dcterms:created>
  <dcterms:modified xsi:type="dcterms:W3CDTF">2025-10-29T07:45:47Z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