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831554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6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южных направлений ночью 3-8, днем 9-14 м/с. Температура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южный, юго-западный 9-14 м/с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alt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4-6 тепла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Ночью 30 октября м</a:t>
            </a:r>
            <a:r>
              <a:rPr lang="ru-RU" altLang="en-US" sz="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=""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95866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1705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0.341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0.308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Алданбергенова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24854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3895</cp:revision>
  <cp:lastPrinted>2021-07-01T03:56:27Z</cp:lastPrinted>
  <dcterms:created xsi:type="dcterms:W3CDTF">2018-03-27T06:03:00Z</dcterms:created>
  <dcterms:modified xsi:type="dcterms:W3CDTF">2025-10-29T08:39:09Z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