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651073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5-10 м/с. Температура воздуха ночью 1 мороза-1 тепла, днем 15-17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5348</TotalTime>
  <Words>565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923</cp:revision>
  <cp:lastPrinted>2021-07-01T03:56:27Z</cp:lastPrinted>
  <dcterms:created xsi:type="dcterms:W3CDTF">2024-09-22T07:48:17Z</dcterms:created>
  <dcterms:modified xsi:type="dcterms:W3CDTF">2025-10-29T07:58:17Z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