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54275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19204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дождь. Ветер юго-восточный с переходом на северо-западный 9-14, порывы 15-20 м/с. Температура воздуха ночью 11-13, днем 15-17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28773</TotalTime>
  <Words>586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4040</cp:revision>
  <cp:lastPrinted>2021-10-15T03:50:29Z</cp:lastPrinted>
  <dcterms:created xsi:type="dcterms:W3CDTF">2018-03-27T06:03:00Z</dcterms:created>
  <dcterms:modified xsi:type="dcterms:W3CDTF">2025-10-29T07:23:08Z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