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49711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южных направлений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ctr"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24437" y="2462688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656880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Алданбергенова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26639</TotalTime>
  <Words>666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3847</cp:revision>
  <cp:lastPrinted>2021-07-01T07:38:07Z</cp:lastPrinted>
  <dcterms:created xsi:type="dcterms:W3CDTF">2018-03-27T06:03:00Z</dcterms:created>
  <dcterms:modified xsi:type="dcterms:W3CDTF">2025-10-29T08:40:52Z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