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81" d="100"/>
          <a:sy n="81" d="100"/>
        </p:scale>
        <p:origin x="-1402" y="-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203374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265944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юго-западный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 днем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en-US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0-2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513252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октября, ночью 31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51372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7276</cp:revision>
  <cp:lastPrinted>2025-08-12T06:13:34Z</cp:lastPrinted>
  <dcterms:created xsi:type="dcterms:W3CDTF">2018-03-27T06:03:00Z</dcterms:created>
  <dcterms:modified xsi:type="dcterms:W3CDTF">2025-10-29T06:17:31Z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