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51635498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3-8 м/с. Температура воздуха ночью 1-3 мороза, днем 12-14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западный  9-14 м/с. Температура воздуха 0-2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695796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25362</TotalTime>
  <Words>606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4978</cp:revision>
  <cp:lastPrinted>2021-07-01T03:56:27Z</cp:lastPrinted>
  <dcterms:created xsi:type="dcterms:W3CDTF">2018-03-27T06:03:00Z</dcterms:created>
  <dcterms:modified xsi:type="dcterms:W3CDTF">2025-10-29T07:57:55Z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