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21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4654961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30</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1-6 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-4°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 </a:t>
            </a:r>
            <a:r>
              <a:rPr lang="ru-RU" altLang="ru-RU" sz="1200" b="1" dirty="0" err="1">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30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31 </a:t>
            </a:r>
            <a:r>
              <a:rPr lang="ru-RU" sz="1200" b="1" dirty="0" err="1">
                <a:latin typeface="Times New Roman" panose="02020603050405020304" pitchFamily="18" charset="0"/>
                <a:cs typeface="Times New Roman" panose="02020603050405020304" pitchFamily="18" charset="0"/>
              </a:rPr>
              <a:t>қазан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б</a:t>
            </a:r>
            <a:r>
              <a:rPr lang="kk-KZ" sz="1200" dirty="0">
                <a:solidFill>
                  <a:prstClr val="black"/>
                </a:solidFill>
                <a:latin typeface="Times New Roman" pitchFamily="18" charset="0"/>
                <a:cs typeface="Times New Roman" pitchFamily="18" charset="0"/>
              </a:rPr>
              <a:t>ұлтты,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61144" y="236879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30 </a:t>
            </a:r>
            <a:r>
              <a:rPr lang="kk-KZ" sz="1200" dirty="0">
                <a:solidFill>
                  <a:prstClr val="black"/>
                </a:solidFill>
                <a:latin typeface="Times New Roman" panose="02020603050405020304" pitchFamily="18" charset="0"/>
                <a:cs typeface="Times New Roman" panose="02020603050405020304" pitchFamily="18" charset="0"/>
              </a:rPr>
              <a:t>қазан 2025 жылы метеорологиялық жағдайлар қала </a:t>
            </a:r>
            <a:r>
              <a:rPr lang="kk-KZ" sz="1200" dirty="0" smtClean="0">
                <a:solidFill>
                  <a:prstClr val="black"/>
                </a:solidFill>
                <a:latin typeface="Times New Roman" panose="02020603050405020304" pitchFamily="18" charset="0"/>
                <a:cs typeface="Times New Roman" panose="02020603050405020304" pitchFamily="18" charset="0"/>
              </a:rPr>
              <a:t>атмосферасында </a:t>
            </a:r>
            <a:r>
              <a:rPr lang="kk-KZ" sz="1200" dirty="0">
                <a:solidFill>
                  <a:prstClr val="black"/>
                </a:solidFill>
                <a:latin typeface="Times New Roman" panose="02020603050405020304" pitchFamily="18" charset="0"/>
                <a:cs typeface="Times New Roman" panose="02020603050405020304" pitchFamily="18" charset="0"/>
              </a:rPr>
              <a:t>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95955827"/>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19396</TotalTime>
  <Words>570</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3647</cp:revision>
  <cp:lastPrinted>2021-07-01T03:56:27Z</cp:lastPrinted>
  <dcterms:created xsi:type="dcterms:W3CDTF">2018-03-27T06:03:00Z</dcterms:created>
  <dcterms:modified xsi:type="dcterms:W3CDTF">2025-10-29T07:45:44Z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