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81" d="100"/>
          <a:sy n="81" d="100"/>
        </p:scale>
        <p:origin x="-1387"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365130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548457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9481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30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29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30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түнде 0-2 аяз, күндіз 12-14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31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30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31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0-2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30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31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47831</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6967</cp:revision>
  <cp:lastPrinted>2025-07-15T07:11:11Z</cp:lastPrinted>
  <dcterms:created xsi:type="dcterms:W3CDTF">2018-03-27T06:03:00Z</dcterms:created>
  <dcterms:modified xsi:type="dcterms:W3CDTF">2025-10-29T06:17:23Z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