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5977607"/>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190821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оңтүстіктен жел соғады, күші </a:t>
            </a:r>
            <a:r>
              <a:rPr lang="kk-KZ" altLang="ru-RU" sz="1200" dirty="0">
                <a:latin typeface="Times New Roman" panose="02020603050405020304" pitchFamily="18" charset="0"/>
                <a:cs typeface="Times New Roman" panose="02020603050405020304" pitchFamily="18" charset="0"/>
              </a:rPr>
              <a:t>3-8 м/с. Ауа температурасы түнде 1-3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a:latin typeface="Times New Roman" panose="02020603050405020304" pitchFamily="18" charset="0"/>
                <a:cs typeface="Times New Roman" panose="02020603050405020304" pitchFamily="18" charset="0"/>
              </a:rPr>
              <a:t>күндіз 13-15 градус жылы.</a:t>
            </a:r>
          </a:p>
          <a:p>
            <a:pPr algn="ctr"/>
            <a:r>
              <a:rPr lang="kk-KZ" altLang="ru-RU" sz="1150" b="1" dirty="0" smtClean="0">
                <a:latin typeface="Times New Roman" panose="02020603050405020304" pitchFamily="18" charset="0"/>
                <a:cs typeface="Times New Roman" panose="02020603050405020304" pitchFamily="18" charset="0"/>
              </a:rPr>
              <a:t>31 </a:t>
            </a:r>
            <a:r>
              <a:rPr lang="ru-RU" altLang="ru-RU" sz="1150" b="1" dirty="0" err="1" smtClean="0">
                <a:latin typeface="Times New Roman" panose="02020603050405020304" pitchFamily="18" charset="0"/>
                <a:cs typeface="Times New Roman" panose="02020603050405020304" pitchFamily="18" charset="0"/>
              </a:rPr>
              <a:t>қазанға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smtClean="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30 </a:t>
            </a:r>
            <a:r>
              <a:rPr lang="ru-RU" altLang="ru-RU" sz="1150" b="1" dirty="0" err="1" smtClean="0">
                <a:latin typeface="Times New Roman" panose="02020603050405020304" pitchFamily="18" charset="0"/>
                <a:cs typeface="Times New Roman" panose="02020603050405020304" pitchFamily="18" charset="0"/>
              </a:rPr>
              <a:t>қазан</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31 </a:t>
            </a:r>
            <a:r>
              <a:rPr lang="ru-RU" altLang="ru-RU" sz="1150" b="1" dirty="0" err="1" smtClean="0">
                <a:latin typeface="Times New Roman" panose="02020603050405020304" pitchFamily="18" charset="0"/>
                <a:cs typeface="Times New Roman" panose="02020603050405020304" pitchFamily="18" charset="0"/>
              </a:rPr>
              <a:t>қазан</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соғатын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батысқа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3-5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84642780"/>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27556</TotalTime>
  <Words>549</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4995</cp:revision>
  <cp:lastPrinted>2021-07-01T07:38:07Z</cp:lastPrinted>
  <dcterms:created xsi:type="dcterms:W3CDTF">2018-03-27T06:03:00Z</dcterms:created>
  <dcterms:modified xsi:type="dcterms:W3CDTF">2025-10-29T07:56:57Z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