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48149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 күндіз жаңбыр жауады. Оңтүстік-шығыстан соғаттын жел солтүстік-батысқа ауысады ,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5-7, күндіз 10-12 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31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30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аздаған жаңбыр жауады. Солтүстік-батыстан жел соғады, </a:t>
            </a:r>
            <a:r>
              <a:rPr lang="kk-KZ" sz="1150" smtClean="0">
                <a:latin typeface="Times New Roman" panose="02020603050405020304" pitchFamily="18" charset="0"/>
                <a:cs typeface="Times New Roman" panose="02020603050405020304" pitchFamily="18" charset="0"/>
              </a:rPr>
              <a:t>күші </a:t>
            </a:r>
            <a:r>
              <a:rPr lang="kk-KZ" sz="1150" smtClean="0">
                <a:latin typeface="Times New Roman" panose="02020603050405020304" pitchFamily="18" charset="0"/>
                <a:cs typeface="Times New Roman" panose="02020603050405020304" pitchFamily="18" charset="0"/>
              </a:rPr>
              <a:t>7-12</a:t>
            </a:r>
            <a:r>
              <a:rPr lang="kk-KZ" sz="115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5-7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560829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30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31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37096</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6177</cp:revision>
  <cp:lastPrinted>2021-07-01T07:38:07Z</cp:lastPrinted>
  <dcterms:created xsi:type="dcterms:W3CDTF">2018-03-27T06:03:00Z</dcterms:created>
  <dcterms:modified xsi:type="dcterms:W3CDTF">2025-10-29T08:59:19Z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