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764360198"/>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197525"/>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30</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Оңтүстік бағыттардан жел соғады, күші 3-8 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2-4 </a:t>
            </a:r>
            <a:r>
              <a:rPr lang="kk-KZ" sz="1200" dirty="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1</a:t>
            </a:r>
            <a:r>
              <a:rPr lang="" sz="1200" dirty="0" smtClean="0">
                <a:solidFill>
                  <a:prstClr val="black"/>
                </a:solidFill>
                <a:latin typeface="Times New Roman" panose="02020603050405020304" pitchFamily="18" charset="0"/>
                <a:cs typeface="Times New Roman" pitchFamily="18" charset="0"/>
              </a:rPr>
              <a:t>2-14</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градус жылы</a:t>
            </a:r>
            <a:r>
              <a:rPr lang="kk-KZ" sz="1200" dirty="0" smtClean="0">
                <a:solidFill>
                  <a:prstClr val="black"/>
                </a:solidFill>
                <a:latin typeface="Times New Roman" panose="02020603050405020304" pitchFamily="18" charset="0"/>
                <a:cs typeface="Times New Roman" pitchFamily="18" charset="0"/>
              </a:rPr>
              <a:t>.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3</a:t>
            </a:r>
            <a:r>
              <a:rPr lang=""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30</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3</a:t>
            </a:r>
            <a:r>
              <a:rPr lang="" sz="1200" b="1" dirty="0" smtClean="0">
                <a:latin typeface="Times New Roman" panose="02020603050405020304" pitchFamily="18" charset="0"/>
                <a:cs typeface="Times New Roman" pitchFamily="18" charset="0"/>
              </a:rPr>
              <a:t>1</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a:solidFill>
                  <a:prstClr val="black"/>
                </a:solidFill>
                <a:latin typeface="Times New Roman" panose="02020603050405020304" pitchFamily="18" charset="0"/>
                <a:cs typeface="Times New Roman" pitchFamily="18" charset="0"/>
              </a:rPr>
              <a:t>ыз. </a:t>
            </a:r>
            <a:r>
              <a:rPr lang="kk-KZ" sz="1200" dirty="0" smtClean="0">
                <a:solidFill>
                  <a:prstClr val="black"/>
                </a:solidFill>
                <a:latin typeface="Times New Roman" panose="02020603050405020304" pitchFamily="18" charset="0"/>
                <a:cs typeface="Times New Roman" pitchFamily="18" charset="0"/>
              </a:rPr>
              <a:t>Оңтүстіктен, оңтүстік-батыстан </a:t>
            </a:r>
            <a:r>
              <a:rPr lang="kk-KZ" sz="1200" dirty="0" smtClean="0">
                <a:solidFill>
                  <a:prstClr val="black"/>
                </a:solidFill>
                <a:latin typeface="Times New Roman" panose="02020603050405020304" pitchFamily="18" charset="0"/>
                <a:cs typeface="Times New Roman" pitchFamily="18" charset="0"/>
              </a:rPr>
              <a:t>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2-4 </a:t>
            </a:r>
            <a:r>
              <a:rPr lang="kk-KZ" sz="1200">
                <a:solidFill>
                  <a:prstClr val="black"/>
                </a:solidFill>
                <a:latin typeface="Times New Roman" panose="02020603050405020304" pitchFamily="18" charset="0"/>
                <a:cs typeface="Times New Roman" pitchFamily="18" charset="0"/>
              </a:rPr>
              <a:t>градус </a:t>
            </a:r>
            <a:r>
              <a:rPr lang="kk-KZ" sz="1200" smtClean="0">
                <a:solidFill>
                  <a:prstClr val="black"/>
                </a:solidFill>
                <a:latin typeface="Times New Roman" panose="02020603050405020304" pitchFamily="18" charset="0"/>
                <a:cs typeface="Times New Roman" pitchFamily="18" charset="0"/>
              </a:rPr>
              <a:t>жылы.</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50" y="2670838"/>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a:solidFill>
                  <a:schemeClr val="tx1"/>
                </a:solidFill>
                <a:latin typeface="Times New Roman" pitchFamily="18" charset="0"/>
                <a:cs typeface="Times New Roman" pitchFamily="18" charset="0"/>
              </a:rPr>
              <a:t> </a:t>
            </a:r>
            <a:r>
              <a:rPr lang="" altLang="ru-RU" sz="1200" smtClean="0">
                <a:solidFill>
                  <a:schemeClr val="tx1"/>
                </a:solidFill>
                <a:latin typeface="Times New Roman" pitchFamily="18" charset="0"/>
                <a:cs typeface="Times New Roman" pitchFamily="18" charset="0"/>
              </a:rPr>
              <a:t>30</a:t>
            </a:r>
            <a:r>
              <a:rPr lang="ru-RU" altLang="ru-RU" sz="120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қазанда</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dirty="0" smtClean="0">
                <a:solidFill>
                  <a:schemeClr val="tx1"/>
                </a:solidFill>
                <a:latin typeface="Times New Roman" pitchFamily="18" charset="0"/>
                <a:cs typeface="Times New Roman" pitchFamily="18" charset="0"/>
                <a:sym typeface="+mn-ea"/>
              </a:rPr>
              <a:t>жоғары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3674657829"/>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18</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20</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64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5571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a:t>
                      </a:r>
                      <a:r>
                        <a:rPr lang="ru-RU"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189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/Жандосова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25211</TotalTime>
  <Words>533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3774</cp:revision>
  <cp:lastPrinted>2021-07-01T07:38:07Z</cp:lastPrinted>
  <dcterms:created xsi:type="dcterms:W3CDTF">2018-03-27T06:03:00Z</dcterms:created>
  <dcterms:modified xsi:type="dcterms:W3CDTF">2025-10-29T08:44:34Z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