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5" r:id="rId3"/>
    <p:sldId id="266"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58"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91625489"/>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61452831"/>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,339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30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29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 кей уақыттарда жаңбыр. Оңтүстік-шығыстан соғатын жел солтүстік-батысқа ауысады, күші 9-14 м/с. Ауа температурасы түнде 10-12, күндіз 12-14 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31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 </a:t>
            </a:r>
            <a:r>
              <a:rPr lang="kk-KZ" sz="1200" kern="1400" dirty="0" smtClean="0">
                <a:latin typeface="Times New Roman"/>
                <a:ea typeface="Times New Roman"/>
              </a:rPr>
              <a:t>жауын-шашынсыз. Солтүстік-батыстан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5-10</a:t>
            </a:r>
            <a:r>
              <a:rPr lang="kk-KZ" sz="1200" kern="1400" dirty="0" smtClean="0">
                <a:latin typeface="Times New Roman"/>
                <a:ea typeface="Times New Roman"/>
              </a:rPr>
              <a:t> </a:t>
            </a:r>
            <a:r>
              <a:rPr lang="kk-KZ" sz="1200" kern="1400" dirty="0" smtClean="0">
                <a:latin typeface="Times New Roman"/>
                <a:ea typeface="Times New Roman"/>
              </a:rPr>
              <a:t>м/с. Ауа температурасы </a:t>
            </a:r>
            <a:r>
              <a:rPr lang="kk-KZ" sz="1200" kern="1400" dirty="0" smtClean="0">
                <a:latin typeface="Times New Roman"/>
                <a:ea typeface="Times New Roman"/>
              </a:rPr>
              <a:t>6-8 </a:t>
            </a:r>
            <a:r>
              <a:rPr lang="kk-KZ" sz="1200" kern="1400" dirty="0" smtClean="0">
                <a:latin typeface="Times New Roman"/>
                <a:ea typeface="Times New Roman"/>
              </a:rPr>
              <a:t>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30983</TotalTime>
  <Words>964</Words>
  <Application>Microsoft Office PowerPoint</Application>
  <PresentationFormat>Лист A4 (210x297 мм)</PresentationFormat>
  <Paragraphs>148</Paragraphs>
  <Slides>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5072</cp:revision>
  <cp:lastPrinted>2023-02-06T06:57:51Z</cp:lastPrinted>
  <dcterms:created xsi:type="dcterms:W3CDTF">2018-03-27T06:03:00Z</dcterms:created>
  <dcterms:modified xsi:type="dcterms:W3CDTF">2025-10-29T06:41:27Z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