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878425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302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5</a:t>
            </a:r>
            <a:r>
              <a:rPr lang="kk-KZ"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10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3</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19-21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оңтүстіктен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7567454"/>
              </p:ext>
            </p:extLst>
          </p:nvPr>
        </p:nvGraphicFramePr>
        <p:xfrm>
          <a:off x="5026096" y="4531958"/>
          <a:ext cx="4691064" cy="189282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0.142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695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124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0.31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341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0.683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72326033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16702</TotalTime>
  <Words>531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3965</cp:revision>
  <cp:lastPrinted>2021-07-01T07:38:07Z</cp:lastPrinted>
  <dcterms:created xsi:type="dcterms:W3CDTF">2018-03-27T06:03:00Z</dcterms:created>
  <dcterms:modified xsi:type="dcterms:W3CDTF">2025-10-29T07:03:53Z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