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27272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31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31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дождь. Ветер юго-западный, западный               9-14 м/с. Температура воздуха 3-5, днем 10-12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01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01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 осадки (дождь, снег).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1-3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октября, ночью 01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19783</TotalTime>
  <Words>636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7424</cp:revision>
  <cp:lastPrinted>2021-07-01T03:56:27Z</cp:lastPrinted>
  <dcterms:created xsi:type="dcterms:W3CDTF">2018-03-27T06:03:00Z</dcterms:created>
  <dcterms:modified xsi:type="dcterms:W3CDTF">2025-10-30T06:28:37Z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