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564402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юго-восточный, южный ночью 3-8, днем 9-14 м/с. Температура воздуха ночью 1-3, днем 14-16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4-6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45740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5265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926</cp:revision>
  <cp:lastPrinted>2021-07-01T03:56:27Z</cp:lastPrinted>
  <dcterms:created xsi:type="dcterms:W3CDTF">2024-09-22T07:48:17Z</dcterms:created>
  <dcterms:modified xsi:type="dcterms:W3CDTF">2025-10-30T08:02:32Z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