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87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417432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99552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31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северо-западный, западный 7-12 м/с. Температура воздуха ночью 1-3, днем 8-10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и утром туман. Ветер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4-6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34743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6295</cp:revision>
  <cp:lastPrinted>2021-07-01T03:56:27Z</cp:lastPrinted>
  <dcterms:created xsi:type="dcterms:W3CDTF">2018-03-27T06:03:00Z</dcterms:created>
  <dcterms:modified xsi:type="dcterms:W3CDTF">2025-10-30T07:01:56Z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