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46191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южный, юго-западный 9-14, днем порывы 15-20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        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днем 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4437" y="2462688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382488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./Тілеуқұл Н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26705</TotalTime>
  <Words>674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3852</cp:revision>
  <cp:lastPrinted>2021-07-01T07:38:07Z</cp:lastPrinted>
  <dcterms:created xsi:type="dcterms:W3CDTF">2018-03-27T06:03:00Z</dcterms:created>
  <dcterms:modified xsi:type="dcterms:W3CDTF">2025-10-30T08:10:20Z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