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8103496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юго-восточный, южный ночью 3-8, днем 9-14 м/с. Температура воздуха ночью 1 мороза-1 тепла, днем 14-16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01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осадки (дождь, снег).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 9-14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15-20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5096341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14.194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7.591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28154</TotalTime>
  <Words>658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5138</cp:revision>
  <cp:lastPrinted>2021-07-01T03:56:27Z</cp:lastPrinted>
  <dcterms:created xsi:type="dcterms:W3CDTF">2018-03-27T06:03:00Z</dcterms:created>
  <dcterms:modified xsi:type="dcterms:W3CDTF">2025-10-30T07:56:33Z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