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-2128" y="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6513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19204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 Ветер северо-западный 7-12 м/с. Температура воздуха ночью 10-12,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28786</TotalTime>
  <Words>582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PC</cp:lastModifiedBy>
  <cp:revision>4043</cp:revision>
  <cp:lastPrinted>2021-10-15T03:50:29Z</cp:lastPrinted>
  <dcterms:created xsi:type="dcterms:W3CDTF">2018-03-27T06:03:00Z</dcterms:created>
  <dcterms:modified xsi:type="dcterms:W3CDTF">2025-10-30T06:43:58Z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