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8205188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 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61230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второй половине дня дождь. Ветер западный, юго-западный 8-13, днем порывы 15-20 м/с. Температура воздуха ночью 8-10, днем 22-24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западный,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14266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3799</cp:revision>
  <cp:lastPrinted>2021-07-01T03:56:27Z</cp:lastPrinted>
  <dcterms:created xsi:type="dcterms:W3CDTF">2018-03-27T06:03:00Z</dcterms:created>
  <dcterms:modified xsi:type="dcterms:W3CDTF">2025-10-30T06:37:55Z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