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90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419215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еременная облачность, днем дождь. Ветер южных направлений 9-14, днем порывы 15-20 м/с. Температура воздуха ночью </a:t>
            </a: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4-6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днем 11-13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ноября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северо-западный 9-14 м/с. Температура воздуха 4-6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47177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0.521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1248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 Г.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24874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3898</cp:revision>
  <cp:lastPrinted>2021-07-01T03:56:27Z</cp:lastPrinted>
  <dcterms:created xsi:type="dcterms:W3CDTF">2018-03-27T06:03:00Z</dcterms:created>
  <dcterms:modified xsi:type="dcterms:W3CDTF">2025-10-30T06:07:46Z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