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809349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303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октября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06589" y="250555"/>
            <a:ext cx="4390332" cy="1646605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31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П</a:t>
            </a:r>
            <a:r>
              <a:rPr lang="ru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ю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ж</a:t>
            </a:r>
            <a:r>
              <a:rPr lang="ru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ный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5-10 </a:t>
            </a:r>
            <a:r>
              <a:rPr lang="ru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1-3</a:t>
            </a:r>
            <a:r>
              <a:rPr lang="ru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мороза, днем 1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2-14 </a:t>
            </a:r>
            <a:r>
              <a:rPr lang="ru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 ноября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31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01 ноя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юж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ный 5-10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2-4 тепла.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1281782"/>
              </p:ext>
            </p:extLst>
          </p:nvPr>
        </p:nvGraphicFramePr>
        <p:xfrm>
          <a:off x="5134650" y="3763600"/>
          <a:ext cx="4528802" cy="2339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октября, ночью 01 ноября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51377</TotalTime>
  <Words>666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7279</cp:revision>
  <cp:lastPrinted>2025-08-12T06:13:34Z</cp:lastPrinted>
  <dcterms:created xsi:type="dcterms:W3CDTF">2018-03-27T06:03:00Z</dcterms:created>
  <dcterms:modified xsi:type="dcterms:W3CDTF">2025-10-30T06:45:44Z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