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0254039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303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октября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31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дождь, днем временами небольшой дождь. Ветер западный, северо-западный 7-12 м/с. Температура воздуха ночью 4-6, днем 7-9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01 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1-6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808056"/>
              </p:ext>
            </p:extLst>
          </p:nvPr>
        </p:nvGraphicFramePr>
        <p:xfrm>
          <a:off x="5049291" y="4016519"/>
          <a:ext cx="4613617" cy="23319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октября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Аманжолқызы А./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56412</TotalTime>
  <Words>597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6422</cp:revision>
  <cp:lastPrinted>2021-02-03T11:37:00Z</cp:lastPrinted>
  <dcterms:created xsi:type="dcterms:W3CDTF">2018-03-27T06:03:00Z</dcterms:created>
  <dcterms:modified xsi:type="dcterms:W3CDTF">2025-10-30T08:57:57Z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