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659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дождь, пыльная буря.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южный с переходом на 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931845"/>
              </p:ext>
            </p:extLst>
          </p:nvPr>
        </p:nvGraphicFramePr>
        <p:xfrm>
          <a:off x="5052561" y="4670011"/>
          <a:ext cx="4625291" cy="18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59873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15562</TotalTime>
  <Words>578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3842</cp:revision>
  <cp:lastPrinted>2021-07-01T03:56:27Z</cp:lastPrinted>
  <dcterms:created xsi:type="dcterms:W3CDTF">2018-03-27T06:03:00Z</dcterms:created>
  <dcterms:modified xsi:type="dcterms:W3CDTF">2025-10-30T07:25:39Z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