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1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20374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№303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7994784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1242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0,248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0,231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0,177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31 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30 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31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Түнде </a:t>
            </a:r>
            <a:r>
              <a:rPr lang="kk-KZ" sz="1100" dirty="0">
                <a:latin typeface="Times New Roman" pitchFamily="18" charset="0"/>
                <a:cs typeface="Times New Roman" pitchFamily="18" charset="0"/>
              </a:rPr>
              <a:t>және </a:t>
            </a:r>
            <a:r>
              <a:rPr lang="kk-KZ" sz="1100" dirty="0" smtClean="0">
                <a:latin typeface="Times New Roman" pitchFamily="18" charset="0"/>
                <a:cs typeface="Times New Roman" pitchFamily="18" charset="0"/>
              </a:rPr>
              <a:t>таңертең тұман. Жел солтүстік-батыстан, батыстан соғады, күші 7-12 м/с. Ауа температурасы түнде 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a:solidFill>
                  <a:srgbClr val="000000"/>
                </a:solidFill>
                <a:latin typeface="Times New Roman" pitchFamily="18" charset="0"/>
                <a:cs typeface="Times New Roman" pitchFamily="18" charset="0"/>
                <a:sym typeface="+mn-ea"/>
              </a:rPr>
              <a:t>0</a:t>
            </a:r>
            <a:r>
              <a:rPr lang="kk-KZ" sz="1100" b="1" dirty="0" smtClean="0">
                <a:solidFill>
                  <a:srgbClr val="000000"/>
                </a:solidFill>
                <a:latin typeface="Times New Roman" pitchFamily="18" charset="0"/>
                <a:cs typeface="Times New Roman" pitchFamily="18" charset="0"/>
                <a:sym typeface="+mn-ea"/>
              </a:rPr>
              <a:t>1 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31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01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kk-KZ" sz="1100" dirty="0">
                <a:solidFill>
                  <a:prstClr val="black"/>
                </a:solidFill>
                <a:latin typeface="Times New Roman" pitchFamily="18" charset="0"/>
                <a:cs typeface="Times New Roman" pitchFamily="18" charset="0"/>
              </a:rPr>
              <a:t>. Түнде және таңертең </a:t>
            </a:r>
            <a:r>
              <a:rPr lang="kk-KZ" sz="1100" dirty="0" smtClean="0">
                <a:solidFill>
                  <a:prstClr val="black"/>
                </a:solidFill>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Жел солтүстік-батыстан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4-6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31 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a:t>
            </a:r>
            <a:r>
              <a:rPr lang="ru-RU" sz="1100" b="1"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36025</TotalTime>
  <Words>573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6879</cp:revision>
  <cp:lastPrinted>2021-07-01T03:56:27Z</cp:lastPrinted>
  <dcterms:created xsi:type="dcterms:W3CDTF">2018-03-27T06:03:00Z</dcterms:created>
  <dcterms:modified xsi:type="dcterms:W3CDTF">2025-10-30T07:01:37Z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