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837326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түнде 3-8, күндіз 9-14 м/с. Ауа температурасы түнде 1 градус аяз-1 градус жылы, күндіз 14-16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a:t>
            </a:r>
            <a:r>
              <a:rPr lang="kk-KZ" sz="1150" dirty="0">
                <a:latin typeface="Times New Roman" panose="02020603050405020304" pitchFamily="18" charset="0"/>
                <a:cs typeface="Times New Roman" panose="02020603050405020304" pitchFamily="18" charset="0"/>
              </a:rPr>
              <a:t>ңбыр, 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25058</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2021-07-01T03:56:27Z</cp:lastPrinted>
  <dcterms:created xsi:type="dcterms:W3CDTF">2018-03-27T06:03:00Z</dcterms:created>
  <dcterms:modified xsi:type="dcterms:W3CDTF">2025-10-30T08:03:01Z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