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13850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303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күндіз жаңбыр, шаңды дауыл. Оңтүстіктен соғатын жел батысқа ауысады 9-14, күндіз екпіні 15-20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14-16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қарашаға</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7567454"/>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26709879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16715</TotalTime>
  <Words>541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3967</cp:revision>
  <cp:lastPrinted>2021-07-01T07:38:07Z</cp:lastPrinted>
  <dcterms:created xsi:type="dcterms:W3CDTF">2018-03-27T06:03:00Z</dcterms:created>
  <dcterms:modified xsi:type="dcterms:W3CDTF">2025-10-30T07:25:42Z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