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60853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a:t>
            </a:r>
            <a:r>
              <a:rPr lang="kk-KZ" sz="1150" dirty="0">
                <a:latin typeface="Times New Roman" panose="02020603050405020304" pitchFamily="18" charset="0"/>
                <a:cs typeface="Times New Roman" panose="02020603050405020304" pitchFamily="18" charset="0"/>
              </a:rPr>
              <a:t>түнде жаңбыр жауады, күндіз кей уақыттарда аздаған жаңбыр </a:t>
            </a:r>
            <a:r>
              <a:rPr lang="kk-KZ" sz="1150">
                <a:latin typeface="Times New Roman" panose="02020603050405020304" pitchFamily="18" charset="0"/>
                <a:cs typeface="Times New Roman" panose="02020603050405020304" pitchFamily="18" charset="0"/>
              </a:rPr>
              <a:t>жауады</a:t>
            </a:r>
            <a:r>
              <a:rPr lang="kk-KZ" sz="115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Батыстан, солтүстік-батыстан жел соғады, күші 7-12 м/с. Ауа температурасы түнде 4-6, күндіз 7-9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01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31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0</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Оңтүстіктен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0-2 градус суық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560829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31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0</a:t>
            </a:r>
            <a:r>
              <a:rPr lang="kk-KZ" sz="1150" dirty="0" smtClean="0">
                <a:solidFill>
                  <a:schemeClr val="tx1"/>
                </a:solidFill>
                <a:latin typeface="Times New Roman" panose="02020603050405020304" pitchFamily="18" charset="0"/>
                <a:cs typeface="Times New Roman" panose="02020603050405020304" pitchFamily="18" charset="0"/>
              </a:rPr>
              <a:t>1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37097</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6181</cp:revision>
  <cp:lastPrinted>2021-07-01T07:38:07Z</cp:lastPrinted>
  <dcterms:created xsi:type="dcterms:W3CDTF">2018-03-27T06:03:00Z</dcterms:created>
  <dcterms:modified xsi:type="dcterms:W3CDTF">2025-10-30T08:57:14Z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