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73" d="100"/>
          <a:sy n="73" d="100"/>
        </p:scale>
        <p:origin x="157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02171535"/>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95601476"/>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,324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31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30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Ауыспалы бұлтты, </a:t>
            </a:r>
            <a:r>
              <a:rPr lang="kk-KZ" sz="1200" kern="1400" dirty="0" smtClean="0">
                <a:latin typeface="Times New Roman"/>
                <a:ea typeface="Times New Roman"/>
              </a:rPr>
              <a:t>таңертең және күндіз жаңбыр</a:t>
            </a:r>
            <a:r>
              <a:rPr lang="kk-KZ" sz="1200" kern="1400" dirty="0" smtClean="0">
                <a:solidFill>
                  <a:srgbClr val="000000"/>
                </a:solidFill>
                <a:latin typeface="Times New Roman"/>
                <a:ea typeface="Times New Roman"/>
              </a:rPr>
              <a:t>. </a:t>
            </a:r>
            <a:r>
              <a:rPr lang="kk-KZ" sz="1200" kern="1400" smtClean="0">
                <a:solidFill>
                  <a:srgbClr val="000000"/>
                </a:solidFill>
                <a:latin typeface="Times New Roman"/>
                <a:ea typeface="Times New Roman"/>
              </a:rPr>
              <a:t>Түнде және  таңертең тұман. Солтүстік-батыстан </a:t>
            </a:r>
            <a:r>
              <a:rPr lang="kk-KZ" sz="1200" kern="1400" dirty="0">
                <a:solidFill>
                  <a:srgbClr val="000000"/>
                </a:solidFill>
                <a:latin typeface="Times New Roman"/>
                <a:ea typeface="Times New Roman"/>
              </a:rPr>
              <a:t>соғатын </a:t>
            </a:r>
            <a:r>
              <a:rPr lang="kk-KZ" sz="1200" kern="1400" dirty="0" smtClean="0">
                <a:solidFill>
                  <a:srgbClr val="000000"/>
                </a:solidFill>
                <a:latin typeface="Times New Roman"/>
                <a:ea typeface="Times New Roman"/>
              </a:rPr>
              <a:t>жел, күші 2-7 м/с. Ауа температурасы түнде 6-8, күндіз 11-13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01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Бұлтты, жауын-шашынсыз. Оңтүстік-батыстан жел соғады, күші 2-7 м/с. Ауа температурасы 6-8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31001</TotalTime>
  <Words>965</Words>
  <Application>Microsoft Office PowerPoint</Application>
  <PresentationFormat>Лист A4 (210x297 мм)</PresentationFormat>
  <Paragraphs>148</Paragraphs>
  <Slides>3</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5079</cp:revision>
  <cp:lastPrinted>2023-02-06T06:57:51Z</cp:lastPrinted>
  <dcterms:created xsi:type="dcterms:W3CDTF">2018-03-27T06:03:00Z</dcterms:created>
  <dcterms:modified xsi:type="dcterms:W3CDTF">2025-10-30T08:42:18Z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