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67670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 sz="1100" b="1" dirty="0">
                <a:solidFill>
                  <a:srgbClr val="000000"/>
                </a:solidFill>
                <a:latin typeface="Times New Roman" panose="02020603050405020304" pitchFamily="18" charset="0"/>
                <a:cs typeface="Times New Roman" panose="02020603050405020304" pitchFamily="18" charset="0"/>
              </a:rPr>
              <a:t>3</a:t>
            </a:r>
            <a:r>
              <a:rPr lang="ru-RU" sz="1100" b="1" dirty="0">
                <a:solidFill>
                  <a:srgbClr val="000000"/>
                </a:solidFill>
                <a:latin typeface="Times New Roman" panose="02020603050405020304" pitchFamily="18" charset="0"/>
                <a:cs typeface="Times New Roman" panose="02020603050405020304" pitchFamily="18" charset="0"/>
              </a:rPr>
              <a:t>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жаңбыр жауады</a:t>
            </a:r>
            <a:r>
              <a:rPr lang="kk-KZ" sz="1300" dirty="0">
                <a:effectLst/>
                <a:latin typeface="Times New Roman" panose="02020603050405020304" pitchFamily="18" charset="0"/>
                <a:ea typeface="Calibri" panose="020F0502020204030204" pitchFamily="34" charset="0"/>
              </a:rPr>
              <a:t>. </a:t>
            </a:r>
            <a:r>
              <a:rPr lang="kk-KZ" sz="1300" dirty="0">
                <a:solidFill>
                  <a:prstClr val="black"/>
                </a:solidFill>
                <a:latin typeface="Times New Roman" panose="02020603050405020304" pitchFamily="18" charset="0"/>
                <a:cs typeface="Times New Roman" pitchFamily="18" charset="0"/>
              </a:rPr>
              <a:t>Оңтүстік бағыттардан жел соғады, күші 9-14, күндіз екпіні 15-20  м/с. </a:t>
            </a:r>
            <a:r>
              <a:rPr lang="kk-KZ" sz="1300" dirty="0">
                <a:effectLst/>
                <a:latin typeface="Times New Roman" panose="02020603050405020304" pitchFamily="18" charset="0"/>
                <a:ea typeface="Calibri" panose="020F0502020204030204" pitchFamily="34" charset="0"/>
              </a:rPr>
              <a:t>Ауа температурасы түнде 4-6, күндіз 11-13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 sz="1100" b="1" dirty="0">
                <a:solidFill>
                  <a:srgbClr val="000000"/>
                </a:solidFill>
                <a:latin typeface="Times New Roman" panose="02020603050405020304" pitchFamily="18" charset="0"/>
                <a:cs typeface="Times New Roman" panose="02020603050405020304" pitchFamily="18" charset="0"/>
              </a:rPr>
              <a:t>3</a:t>
            </a:r>
            <a:r>
              <a:rPr lang="kk-KZ"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01</a:t>
            </a:r>
            <a:r>
              <a:rPr lang="ru-RU" sz="1100" b="1" dirty="0">
                <a:solidFill>
                  <a:srgbClr val="000000"/>
                </a:solidFill>
                <a:latin typeface="Times New Roman" panose="02020603050405020304" pitchFamily="18" charset="0"/>
                <a:cs typeface="Times New Roman" panose="02020603050405020304" pitchFamily="18" charset="0"/>
              </a:rPr>
              <a:t>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kumimoji="0" lang="kk-KZ" sz="13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жаңбыр жауады</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Сол</a:t>
            </a:r>
            <a:r>
              <a:rPr lang="kk-KZ" sz="1300" dirty="0">
                <a:effectLst/>
                <a:latin typeface="Times New Roman" panose="02020603050405020304" pitchFamily="18" charset="0"/>
                <a:ea typeface="Calibri" panose="020F0502020204030204" pitchFamily="34" charset="0"/>
              </a:rPr>
              <a:t>түстік-батыстан жел соғады,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Ауа температурасы 4-6 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83386559"/>
              </p:ext>
            </p:extLst>
          </p:nvPr>
        </p:nvGraphicFramePr>
        <p:xfrm>
          <a:off x="5077957" y="4451810"/>
          <a:ext cx="4572000" cy="202014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55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19701</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3817</cp:revision>
  <cp:lastPrinted>2021-07-01T07:38:07Z</cp:lastPrinted>
  <dcterms:created xsi:type="dcterms:W3CDTF">2018-03-27T06:03:00Z</dcterms:created>
  <dcterms:modified xsi:type="dcterms:W3CDTF">2025-10-30T06:07:51Z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