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88" d="100"/>
          <a:sy n="88" d="100"/>
        </p:scale>
        <p:origin x="-1344" y="-6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490597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122151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1150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31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latin typeface="Times New Roman" panose="02020603050405020304" pitchFamily="18" charset="0"/>
                <a:ea typeface="Times New Roman" panose="02020603050405020304" pitchFamily="18" charset="0"/>
              </a:rPr>
              <a:t>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a:t>
            </a:r>
            <a:r>
              <a:rPr lang="kk-KZ" sz="1100" b="1" dirty="0" smtClean="0">
                <a:solidFill>
                  <a:srgbClr val="000000"/>
                </a:solidFill>
                <a:latin typeface="Times New Roman" panose="02020603050405020304" pitchFamily="18" charset="0"/>
                <a:cs typeface="Times New Roman" panose="02020603050405020304" pitchFamily="18" charset="0"/>
              </a:rPr>
              <a:t> қа</a:t>
            </a:r>
            <a:r>
              <a:rPr lang="ru-RU" sz="1100" b="1" dirty="0" err="1" smtClean="0">
                <a:solidFill>
                  <a:srgbClr val="000000"/>
                </a:solidFill>
                <a:latin typeface="Times New Roman" panose="02020603050405020304" pitchFamily="18" charset="0"/>
                <a:cs typeface="Times New Roman" panose="02020603050405020304" pitchFamily="18" charset="0"/>
              </a:rPr>
              <a:t>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5942"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30998</TotalTime>
  <Words>574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PC</cp:lastModifiedBy>
  <cp:revision>4093</cp:revision>
  <cp:lastPrinted>2021-07-01T07:38:07Z</cp:lastPrinted>
  <dcterms:created xsi:type="dcterms:W3CDTF">2018-03-27T06:03:00Z</dcterms:created>
  <dcterms:modified xsi:type="dcterms:W3CDTF">2025-10-30T06:44:28Z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