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819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77187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31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5-10 м/с. Ауа температурасы түнде 1-3 аяз, күндіз 12-14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31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01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ctr" fontAlgn="b">
              <a:spcBef>
                <a:spcPts val="0"/>
              </a:spcBef>
              <a:spcAft>
                <a:spcPts val="0"/>
              </a:spcAft>
              <a:defRPr/>
            </a:pPr>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00" b="1" dirty="0">
                <a:solidFill>
                  <a:srgbClr val="000000"/>
                </a:solidFill>
                <a:latin typeface="Times New Roman" panose="02020603050405020304" pitchFamily="18" charset="0"/>
              </a:rPr>
              <a:t>көтеріңкі</a:t>
            </a:r>
            <a:endParaRPr lang="ru-RU" altLang="en-US" sz="1000" b="1" dirty="0">
              <a:solidFill>
                <a:srgbClr val="000000"/>
              </a:solidFill>
              <a:latin typeface="Times New Roman" panose="02020603050405020304" pitchFamily="18" charset="0"/>
            </a:endParaRPr>
          </a:p>
          <a:p>
            <a:pPr algn="just"/>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47870</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6971</cp:revision>
  <cp:lastPrinted>2025-07-15T07:11:11Z</cp:lastPrinted>
  <dcterms:created xsi:type="dcterms:W3CDTF">2018-03-27T06:03:00Z</dcterms:created>
  <dcterms:modified xsi:type="dcterms:W3CDTF">2025-10-30T06:46:51Z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