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№303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30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2862322"/>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 бойынша </a:t>
            </a:r>
          </a:p>
          <a:p>
            <a:pPr algn="ctr"/>
            <a:r>
              <a:rPr lang="kk-KZ" altLang="ru-RU" sz="1200" b="1" dirty="0" smtClean="0">
                <a:latin typeface="Times New Roman" pitchFamily="18" charset="0"/>
                <a:ea typeface="Times New Roman KZ" pitchFamily="18" charset="0"/>
                <a:cs typeface="Times New Roman" pitchFamily="18" charset="0"/>
              </a:rPr>
              <a:t>31 қазанға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r>
              <a:rPr lang="ru-RU" alt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itchFamily="18" charset="0"/>
                <a:cs typeface="Times New Roman" pitchFamily="18" charset="0"/>
              </a:rPr>
              <a:t>2025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a:t>
            </a:r>
          </a:p>
          <a:p>
            <a:pPr algn="ctr"/>
            <a:r>
              <a:rPr lang="kk-KZ" sz="1200" b="1" dirty="0" smtClean="0">
                <a:latin typeface="Times New Roman" pitchFamily="18" charset="0"/>
                <a:cs typeface="Times New Roman" pitchFamily="18" charset="0"/>
              </a:rPr>
              <a:t>30 қазан</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a:t>
            </a:r>
            <a:r>
              <a:rPr lang="ru-RU" sz="1200" b="1" dirty="0" err="1" smtClean="0">
                <a:latin typeface="Times New Roman" pitchFamily="18" charset="0"/>
                <a:cs typeface="Times New Roman" pitchFamily="18" charset="0"/>
              </a:rPr>
              <a:t>бастап</a:t>
            </a:r>
            <a:r>
              <a:rPr lang="ru-RU" sz="1200" b="1" dirty="0" smtClean="0">
                <a:latin typeface="Times New Roman" pitchFamily="18" charset="0"/>
                <a:cs typeface="Times New Roman" pitchFamily="18" charset="0"/>
              </a:rPr>
              <a:t> 31</a:t>
            </a:r>
            <a:r>
              <a:rPr lang="kk-KZ" sz="1200" b="1" dirty="0" smtClean="0">
                <a:latin typeface="Times New Roman" pitchFamily="18" charset="0"/>
                <a:cs typeface="Times New Roman" pitchFamily="18" charset="0"/>
              </a:rPr>
              <a:t> қазан</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жауын-шашынсыз. </a:t>
            </a:r>
            <a:r>
              <a:rPr lang="kk-KZ" sz="1200" dirty="0" smtClean="0">
                <a:latin typeface="Times New Roman" pitchFamily="18" charset="0"/>
                <a:cs typeface="Times New Roman" pitchFamily="18" charset="0"/>
              </a:rPr>
              <a:t>Солтүстік-шығыстан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3-8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0-2 градус аяз,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20-22 </a:t>
            </a:r>
            <a:r>
              <a:rPr lang="kk-KZ" sz="1200" dirty="0" smtClean="0">
                <a:latin typeface="Times New Roman" pitchFamily="18" charset="0"/>
                <a:cs typeface="Times New Roman" pitchFamily="18" charset="0"/>
              </a:rPr>
              <a:t>градус жылы.</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01 қарашаға арналған</a:t>
            </a:r>
            <a:r>
              <a:rPr lang="kk-KZ" altLang="ru-RU" sz="1200" b="1" dirty="0" smtClean="0">
                <a:latin typeface="Times New Roman" panose="02020603050405020304" pitchFamily="18" charset="0"/>
                <a:cs typeface="Times New Roman" panose="02020603050405020304" pitchFamily="18" charset="0"/>
              </a:rPr>
              <a:t> ауа-райы болжамы</a:t>
            </a:r>
            <a:r>
              <a:rPr lang="kk-KZ" altLang="ru-RU" sz="1200" b="1" dirty="0" smtClean="0">
                <a:latin typeface="Times New Roman" pitchFamily="18" charset="0"/>
                <a:ea typeface="Times New Roman KZ" pitchFamily="18" charset="0"/>
                <a:cs typeface="Times New Roman" pitchFamily="18" charset="0"/>
              </a:rPr>
              <a:t> </a:t>
            </a:r>
            <a:r>
              <a:rPr lang="ru-RU" sz="1200" b="1" dirty="0" smtClean="0">
                <a:latin typeface="Times New Roman" pitchFamily="18" charset="0"/>
                <a:ea typeface="Times New Roman KZ" pitchFamily="18" charset="0"/>
                <a:cs typeface="Times New Roman" pitchFamily="18" charset="0"/>
              </a:rPr>
              <a:t>2025 </a:t>
            </a:r>
            <a:r>
              <a:rPr lang="ru-RU" sz="1200" b="1" dirty="0" err="1" smtClean="0">
                <a:latin typeface="Times New Roman" pitchFamily="18" charset="0"/>
                <a:ea typeface="Times New Roman KZ" pitchFamily="18" charset="0"/>
                <a:cs typeface="Times New Roman" pitchFamily="18" charset="0"/>
              </a:rPr>
              <a:t>жылғы</a:t>
            </a:r>
            <a:r>
              <a:rPr lang="ru-RU" sz="1200" b="1" dirty="0" smtClean="0">
                <a:latin typeface="Times New Roman" pitchFamily="18" charset="0"/>
                <a:ea typeface="Times New Roman KZ" pitchFamily="18" charset="0"/>
                <a:cs typeface="Times New Roman" pitchFamily="18" charset="0"/>
              </a:rPr>
              <a:t> </a:t>
            </a:r>
          </a:p>
          <a:p>
            <a:pPr algn="ctr"/>
            <a:r>
              <a:rPr lang="kk-KZ" sz="1200" b="1" dirty="0" smtClean="0">
                <a:latin typeface="Times New Roman" pitchFamily="18" charset="0"/>
                <a:ea typeface="Times New Roman KZ" pitchFamily="18" charset="0"/>
                <a:cs typeface="Times New Roman" pitchFamily="18" charset="0"/>
              </a:rPr>
              <a:t>31 қазан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01</a:t>
            </a:r>
            <a:r>
              <a:rPr lang="kk-KZ" altLang="ru-RU" sz="1200" b="1" dirty="0" smtClean="0">
                <a:latin typeface="Times New Roman" pitchFamily="18" charset="0"/>
                <a:ea typeface="Times New Roman KZ" pitchFamily="18" charset="0"/>
                <a:cs typeface="Times New Roman" pitchFamily="18" charset="0"/>
              </a:rPr>
              <a:t> қараша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algn="ct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Шығыстан жел соғады, күші 2-7 м/с. Ауа </a:t>
            </a:r>
            <a:r>
              <a:rPr lang="kk-KZ" sz="1200" smtClean="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4-6 </a:t>
            </a:r>
            <a:r>
              <a:rPr lang="kk-KZ" sz="1200" dirty="0" smtClean="0">
                <a:latin typeface="Times New Roman" pitchFamily="18" charset="0"/>
                <a:cs typeface="Times New Roman" pitchFamily="18" charset="0"/>
              </a:rPr>
              <a:t>градус жылы.</a:t>
            </a:r>
            <a:r>
              <a:rPr lang="ru-RU" sz="1200" dirty="0" smtClean="0">
                <a:latin typeface="Times New Roman" panose="02020603050405020304" pitchFamily="18" charset="0"/>
                <a:cs typeface="Times New Roman" panose="02020603050405020304" pitchFamily="18" charset="0"/>
              </a:rPr>
              <a:t>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571744"/>
            <a:ext cx="4680169" cy="46166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smtClean="0">
                <a:latin typeface="Times New Roman" panose="02020603050405020304" pitchFamily="18" charset="0"/>
                <a:cs typeface="Times New Roman" panose="02020603050405020304" pitchFamily="18" charset="0"/>
              </a:rPr>
              <a:t>қазанда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0,448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4383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0,877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100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itchFamily="18" charset="0"/>
                          <a:cs typeface="Times New Roman" pitchFamily="18" charset="0"/>
                        </a:rPr>
                        <a:t>0,25</a:t>
                      </a:r>
                      <a:endParaRPr lang="ru-RU" sz="1100" dirty="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  Балгазынов К.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21663</TotalTime>
  <Words>536</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5391</cp:revision>
  <cp:lastPrinted>2021-07-01T03:56:27Z</cp:lastPrinted>
  <dcterms:created xsi:type="dcterms:W3CDTF">2018-03-27T06:03:00Z</dcterms:created>
  <dcterms:modified xsi:type="dcterms:W3CDTF">2025-10-30T06:19:16Z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