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1401060"/>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303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30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31 </a:t>
            </a:r>
            <a:r>
              <a:rPr lang="kk-KZ" altLang="ru-RU" sz="1200" b="1" dirty="0" smtClean="0">
                <a:solidFill>
                  <a:prstClr val="black"/>
                </a:solidFill>
                <a:latin typeface="Times New Roman" panose="02020603050405020304" pitchFamily="18" charset="0"/>
                <a:cs typeface="Times New Roman" panose="02020603050405020304" pitchFamily="18" charset="0"/>
              </a:rPr>
              <a:t>қазан 2025 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p>
          <a:p>
            <a:r>
              <a:rPr lang="kk-KZ" sz="1200" dirty="0" smtClean="0">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rPr>
              <a:t>жаңбыр</a:t>
            </a:r>
            <a:r>
              <a:rPr lang="kk-KZ" sz="1200" kern="900" dirty="0" smtClean="0">
                <a:solidFill>
                  <a:srgbClr val="000000"/>
                </a:solidFill>
                <a:latin typeface="Times New Roman" panose="02020603050405020304" pitchFamily="18" charset="0"/>
                <a:ea typeface="Times New Roman" panose="02020603050405020304" pitchFamily="18" charset="0"/>
              </a:rPr>
              <a:t>. Оңтүстік-батыстан соғатын </a:t>
            </a:r>
            <a:r>
              <a:rPr lang="kk-KZ" sz="1200" kern="900" dirty="0">
                <a:solidFill>
                  <a:srgbClr val="000000"/>
                </a:solidFill>
                <a:latin typeface="Times New Roman" panose="02020603050405020304" pitchFamily="18" charset="0"/>
                <a:ea typeface="Times New Roman" panose="02020603050405020304" pitchFamily="18" charset="0"/>
              </a:rPr>
              <a:t>жел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солтүстік-батысқа ауысады,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күндіз екпіні 15-20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Ауа </a:t>
            </a:r>
            <a:r>
              <a:rPr lang="kk-KZ" sz="1200" dirty="0">
                <a:solidFill>
                  <a:prstClr val="black"/>
                </a:solidFill>
                <a:latin typeface="Times New Roman" panose="02020603050405020304" pitchFamily="18" charset="0"/>
              </a:rPr>
              <a:t>температурасы </a:t>
            </a:r>
            <a:r>
              <a:rPr lang="kk-KZ" sz="1200" dirty="0" smtClean="0">
                <a:solidFill>
                  <a:prstClr val="black"/>
                </a:solidFill>
                <a:latin typeface="Times New Roman" panose="02020603050405020304" pitchFamily="18" charset="0"/>
              </a:rPr>
              <a:t>түнде 3-5</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күндіз </a:t>
            </a:r>
            <a:r>
              <a:rPr lang="kk-KZ" sz="1200" dirty="0" smtClean="0">
                <a:solidFill>
                  <a:prstClr val="black"/>
                </a:solidFill>
                <a:latin typeface="Times New Roman" panose="02020603050405020304" pitchFamily="18" charset="0"/>
              </a:rPr>
              <a:t>7-9 </a:t>
            </a:r>
            <a:r>
              <a:rPr lang="kk-KZ" sz="1200" dirty="0" smtClean="0">
                <a:solidFill>
                  <a:prstClr val="black"/>
                </a:solidFill>
                <a:latin typeface="Times New Roman" panose="02020603050405020304" pitchFamily="18" charset="0"/>
              </a:rPr>
              <a:t>градус </a:t>
            </a:r>
            <a:r>
              <a:rPr lang="kk-KZ" sz="1200" dirty="0">
                <a:solidFill>
                  <a:prstClr val="black"/>
                </a:solidFill>
                <a:latin typeface="Times New Roman" panose="02020603050405020304" pitchFamily="18" charset="0"/>
              </a:rPr>
              <a:t>жылы</a:t>
            </a:r>
            <a:r>
              <a:rPr lang="kk-KZ" sz="1200" dirty="0" smtClean="0">
                <a:solidFill>
                  <a:prstClr val="black"/>
                </a:solidFill>
                <a:latin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01 қараша</a:t>
            </a:r>
            <a:endParaRPr lang="kk-KZ"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31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01 қараша</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 Солтүстік-батыстан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күші 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0-2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62882902"/>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548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a:t>
                      </a:r>
                      <a:r>
                        <a:rPr lang="en-US" sz="1100" b="0" i="0" u="none" strike="noStrike" dirty="0" smtClean="0">
                          <a:solidFill>
                            <a:srgbClr val="000000"/>
                          </a:solidFill>
                          <a:effectLst/>
                          <a:latin typeface="Calibri" panose="020F0502020204030204" pitchFamily="34" charset="0"/>
                        </a:rPr>
                        <a:t>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a:t>
                      </a:r>
                      <a:r>
                        <a:rPr lang="en-US" sz="1100" b="0" i="0" u="none" strike="noStrike" dirty="0" smtClean="0">
                          <a:solidFill>
                            <a:srgbClr val="000000"/>
                          </a:solidFill>
                          <a:effectLst/>
                          <a:latin typeface="Calibri" panose="020F0502020204030204" pitchFamily="34" charset="0"/>
                        </a:rPr>
                        <a:t>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31 </a:t>
            </a:r>
            <a:r>
              <a:rPr lang="kk-KZ" sz="1200" dirty="0" smtClean="0">
                <a:solidFill>
                  <a:prstClr val="black"/>
                </a:solidFill>
                <a:latin typeface="Times New Roman" panose="02020603050405020304" pitchFamily="18" charset="0"/>
                <a:cs typeface="Times New Roman" panose="02020603050405020304" pitchFamily="18" charset="0"/>
              </a:rPr>
              <a:t>қазан,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01 қараша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26432</TotalTime>
  <Words>592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5169</cp:revision>
  <cp:lastPrinted>2021-07-01T07:38:07Z</cp:lastPrinted>
  <dcterms:created xsi:type="dcterms:W3CDTF">2018-03-27T06:03:00Z</dcterms:created>
  <dcterms:modified xsi:type="dcterms:W3CDTF">2025-10-30T07:04:47Z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