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38" y="-4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43169082"/>
              </p:ext>
            </p:extLst>
          </p:nvPr>
        </p:nvGraphicFramePr>
        <p:xfrm>
          <a:off x="307975" y="2443336"/>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№303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30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75183" y="98643"/>
            <a:ext cx="4774656" cy="2092881"/>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31 </a:t>
            </a:r>
            <a:r>
              <a:rPr lang="ru-RU" altLang="ru-RU" sz="1200" b="1" dirty="0" err="1">
                <a:latin typeface="Times New Roman" panose="02020603050405020304" pitchFamily="18" charset="0"/>
                <a:cs typeface="Times New Roman" panose="02020603050405020304" pitchFamily="18" charset="0"/>
              </a:rPr>
              <a:t>қазанға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30 </a:t>
            </a:r>
            <a:r>
              <a:rPr lang="kk-KZ" sz="1200" b="1" dirty="0">
                <a:latin typeface="Times New Roman" panose="02020603050405020304" pitchFamily="18" charset="0"/>
                <a:cs typeface="Times New Roman" panose="02020603050405020304" pitchFamily="18" charset="0"/>
              </a:rPr>
              <a:t>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31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smtClean="0">
                <a:latin typeface="Times New Roman" panose="02020603050405020304" pitchFamily="18" charset="0"/>
                <a:cs typeface="Times New Roman" panose="02020603050405020304" pitchFamily="18" charset="0"/>
              </a:rPr>
              <a:t>Оңтүстік-шығыстан, оңтүстіктен </a:t>
            </a:r>
            <a:r>
              <a:rPr lang="kk-KZ" altLang="ru-RU" sz="1200" dirty="0">
                <a:latin typeface="Times New Roman" panose="02020603050405020304" pitchFamily="18" charset="0"/>
                <a:cs typeface="Times New Roman" panose="02020603050405020304" pitchFamily="18" charset="0"/>
              </a:rPr>
              <a:t>жел соғады, </a:t>
            </a:r>
            <a:r>
              <a:rPr lang="kk-KZ" altLang="ru-RU" sz="1200" dirty="0" smtClean="0">
                <a:latin typeface="Times New Roman" panose="02020603050405020304" pitchFamily="18" charset="0"/>
                <a:cs typeface="Times New Roman" panose="02020603050405020304" pitchFamily="18" charset="0"/>
              </a:rPr>
              <a:t>күші түнде 3-8,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9-14 м/с</a:t>
            </a:r>
            <a:r>
              <a:rPr lang="kk-KZ" altLang="ru-RU" sz="1200" dirty="0">
                <a:latin typeface="Times New Roman" panose="02020603050405020304" pitchFamily="18" charset="0"/>
                <a:cs typeface="Times New Roman" panose="02020603050405020304" pitchFamily="18" charset="0"/>
              </a:rPr>
              <a:t>. Ауа температурасы түнде </a:t>
            </a:r>
            <a:r>
              <a:rPr lang="kk-KZ" altLang="ru-RU" sz="1200" dirty="0" smtClean="0">
                <a:latin typeface="Times New Roman" panose="02020603050405020304" pitchFamily="18" charset="0"/>
                <a:cs typeface="Times New Roman" panose="02020603050405020304" pitchFamily="18" charset="0"/>
              </a:rPr>
              <a:t>1 градус аяз-1 градус жылы,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14-16 </a:t>
            </a:r>
            <a:r>
              <a:rPr lang="kk-KZ" altLang="ru-RU" sz="1200" dirty="0">
                <a:latin typeface="Times New Roman" panose="02020603050405020304" pitchFamily="18" charset="0"/>
                <a:cs typeface="Times New Roman" panose="02020603050405020304" pitchFamily="18" charset="0"/>
              </a:rPr>
              <a:t>градус жылы.</a:t>
            </a:r>
          </a:p>
          <a:p>
            <a:pPr algn="just"/>
            <a:endParaRPr lang="kk-KZ" altLang="ru-RU" sz="1200" dirty="0">
              <a:solidFill>
                <a:srgbClr val="FF0000"/>
              </a:solidFill>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01 қарашаға</a:t>
            </a:r>
            <a:r>
              <a:rPr lang="ru-RU" altLang="ru-RU" sz="1150" b="1" dirty="0" smtClean="0">
                <a:latin typeface="Times New Roman" panose="02020603050405020304" pitchFamily="18" charset="0"/>
                <a:cs typeface="Times New Roman" panose="02020603050405020304" pitchFamily="18" charset="0"/>
              </a:rPr>
              <a:t>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31 </a:t>
            </a:r>
            <a:r>
              <a:rPr lang="ru-RU" altLang="ru-RU" sz="1150" b="1" dirty="0" err="1">
                <a:latin typeface="Times New Roman" panose="02020603050405020304" pitchFamily="18" charset="0"/>
                <a:cs typeface="Times New Roman" panose="02020603050405020304" pitchFamily="18" charset="0"/>
              </a:rPr>
              <a:t>қазан</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01 </a:t>
            </a:r>
            <a:r>
              <a:rPr lang="ru-RU" sz="1150" b="1" dirty="0" err="1" smtClean="0">
                <a:latin typeface="Times New Roman" panose="02020603050405020304" pitchFamily="18" charset="0"/>
                <a:cs typeface="Times New Roman" panose="02020603050405020304" pitchFamily="18" charset="0"/>
              </a:rPr>
              <a:t>қараша</a:t>
            </a:r>
            <a:r>
              <a:rPr lang="ru-RU" altLang="ru-RU" sz="1150" b="1" dirty="0" smtClean="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жауын-шашын</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жа</a:t>
            </a:r>
            <a:r>
              <a:rPr lang="kk-KZ" sz="1150" dirty="0" smtClean="0">
                <a:latin typeface="Times New Roman" panose="02020603050405020304" pitchFamily="18" charset="0"/>
                <a:cs typeface="Times New Roman" panose="02020603050405020304" pitchFamily="18" charset="0"/>
              </a:rPr>
              <a:t>ңбыр, қар</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Батыстан</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9-14, </a:t>
            </a:r>
            <a:r>
              <a:rPr lang="ru-RU" sz="1150" dirty="0" err="1" smtClean="0">
                <a:latin typeface="Times New Roman" panose="02020603050405020304" pitchFamily="18" charset="0"/>
                <a:cs typeface="Times New Roman" panose="02020603050405020304" pitchFamily="18" charset="0"/>
              </a:rPr>
              <a:t>екпіні</a:t>
            </a:r>
            <a:r>
              <a:rPr lang="ru-RU" sz="1150" dirty="0" smtClean="0">
                <a:latin typeface="Times New Roman" panose="02020603050405020304" pitchFamily="18" charset="0"/>
                <a:cs typeface="Times New Roman" panose="02020603050405020304" pitchFamily="18" charset="0"/>
              </a:rPr>
              <a:t> 15-20 </a:t>
            </a:r>
            <a:r>
              <a:rPr lang="ru-RU" sz="1150" dirty="0">
                <a:latin typeface="Times New Roman" panose="02020603050405020304" pitchFamily="18" charset="0"/>
                <a:cs typeface="Times New Roman" panose="02020603050405020304" pitchFamily="18" charset="0"/>
              </a:rPr>
              <a:t>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5-7 градус </a:t>
            </a:r>
            <a:r>
              <a:rPr lang="ru-RU" sz="1150" dirty="0" err="1" smtClean="0">
                <a:latin typeface="Times New Roman" panose="02020603050405020304" pitchFamily="18" charset="0"/>
                <a:cs typeface="Times New Roman" panose="02020603050405020304" pitchFamily="18" charset="0"/>
              </a:rPr>
              <a:t>жылы</a:t>
            </a:r>
            <a:r>
              <a:rPr lang="ru-RU" sz="1150" dirty="0" smtClean="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30 </a:t>
            </a:r>
            <a:r>
              <a:rPr lang="ru-RU" altLang="ru-RU" sz="1200" b="1" dirty="0" err="1">
                <a:latin typeface="Times New Roman" panose="02020603050405020304" pitchFamily="18" charset="0"/>
                <a:cs typeface="Times New Roman" panose="02020603050405020304" pitchFamily="18" charset="0"/>
              </a:rPr>
              <a:t>қазанға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a:t>
            </a:r>
            <a:r>
              <a:rPr lang="kk-KZ" altLang="en-US" sz="1200" b="1">
                <a:solidFill>
                  <a:schemeClr val="tx1"/>
                </a:solidFill>
                <a:latin typeface="Times New Roman" pitchFamily="18" charset="0"/>
                <a:cs typeface="Times New Roman" pitchFamily="18" charset="0"/>
                <a:sym typeface="+mn-ea"/>
              </a:rPr>
              <a:t> </a:t>
            </a:r>
            <a:r>
              <a:rPr lang="kk-KZ" altLang="en-US" sz="1200" b="1" smtClean="0">
                <a:solidFill>
                  <a:schemeClr val="tx1"/>
                </a:solidFill>
                <a:latin typeface="Times New Roman" pitchFamily="18" charset="0"/>
                <a:cs typeface="Times New Roman" pitchFamily="18" charset="0"/>
                <a:sym typeface="+mn-ea"/>
              </a:rPr>
              <a:t>жиналуына </a:t>
            </a:r>
            <a:r>
              <a:rPr lang="kk-KZ" altLang="en-US" sz="120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a:t>
            </a:r>
            <a:r>
              <a:rPr lang="kk-KZ" altLang="en-US" sz="1200" dirty="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022115045"/>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2271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14.194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2277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7.591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11089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2.218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80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0.402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1.272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3.438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Буланбаева Д.М</a:t>
            </a:r>
            <a:r>
              <a:rPr lang="kk-KZ" altLang="ru-RU" sz="1200" b="1" i="1" dirty="0" smtClean="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26954</TotalTime>
  <Words>614</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5057</cp:revision>
  <cp:lastPrinted>2021-07-01T07:38:07Z</cp:lastPrinted>
  <dcterms:created xsi:type="dcterms:W3CDTF">2018-03-27T06:03:00Z</dcterms:created>
  <dcterms:modified xsi:type="dcterms:W3CDTF">2025-10-30T08:02:48Z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