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2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46899793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днем дождь. Ветер южный, юго-западный 7-12, порывы 15-20, днем временами 23 м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/с.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-8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1140" y="223325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39186" y="334259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052555"/>
              </p:ext>
            </p:extLst>
          </p:nvPr>
        </p:nvGraphicFramePr>
        <p:xfrm>
          <a:off x="5040348" y="4181440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218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19969</TotalTime>
  <Words>619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3685</cp:revision>
  <cp:lastPrinted>2021-07-01T03:56:27Z</cp:lastPrinted>
  <dcterms:created xsi:type="dcterms:W3CDTF">2018-03-27T06:03:00Z</dcterms:created>
  <dcterms:modified xsi:type="dcterms:W3CDTF">2025-10-31T07:40:50Z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