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83033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 с переходом на южный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13-15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931845"/>
              </p:ext>
            </p:extLst>
          </p:nvPr>
        </p:nvGraphicFramePr>
        <p:xfrm>
          <a:off x="5052561" y="4670011"/>
          <a:ext cx="4625291" cy="18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4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20177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</a:t>
                      </a:r>
                      <a:r>
                        <a:rPr lang="ru-RU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</a:t>
                      </a:r>
                      <a:r>
                        <a:rPr lang="ru-RU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15565</TotalTime>
  <Words>571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3844</cp:revision>
  <cp:lastPrinted>2021-07-01T03:56:27Z</cp:lastPrinted>
  <dcterms:created xsi:type="dcterms:W3CDTF">2018-03-27T06:03:00Z</dcterms:created>
  <dcterms:modified xsi:type="dcterms:W3CDTF">2025-10-31T05:59:55Z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