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утром и днем дождь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>
                <a:solidFill>
                  <a:schemeClr val="tx1"/>
                </a:solidFill>
              </a:rPr>
              <a:t>юго-западный с переходом 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6-8,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>
                <a:solidFill>
                  <a:schemeClr val="tx1"/>
                </a:solidFill>
              </a:rPr>
              <a:t>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697848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27065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6473</cp:revision>
  <cp:lastPrinted>2021-07-01T09:11:30Z</cp:lastPrinted>
  <dcterms:created xsi:type="dcterms:W3CDTF">2018-03-27T06:03:00Z</dcterms:created>
  <dcterms:modified xsi:type="dcterms:W3CDTF">2025-10-31T07:21:12Z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