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309930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99552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01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srgbClr val="000000"/>
                </a:solidFill>
                <a:latin typeface="Tahoma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дождь. Ночью и утром туман. Ветер южный, юго-восточный 9-14, порывы 15-20 м/с. Температура воздуха ночью 3-5, днем 7-9 тепла</a:t>
            </a:r>
            <a:r>
              <a:rPr lang="ru-RU" sz="1100" dirty="0">
                <a:solidFill>
                  <a:srgbClr val="000000"/>
                </a:solidFill>
                <a:latin typeface="Tahoma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9-14 м/с. Температура воздуха 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34757</TotalTime>
  <Words>540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6301</cp:revision>
  <cp:lastPrinted>2021-07-01T03:56:27Z</cp:lastPrinted>
  <dcterms:created xsi:type="dcterms:W3CDTF">2018-03-27T06:03:00Z</dcterms:created>
  <dcterms:modified xsi:type="dcterms:W3CDTF">2025-10-31T07:13:23Z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