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452735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181306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01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01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дождь. Ветер юго-западный 9-14, днем 15-20, порывы 23-28 м/с. Температура воздуха ночью 2-4, днем 8-10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01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566987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ноября, ночью 02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51399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7284</cp:revision>
  <cp:lastPrinted>2025-08-12T06:13:34Z</cp:lastPrinted>
  <dcterms:created xsi:type="dcterms:W3CDTF">2018-03-27T06:03:00Z</dcterms:created>
  <dcterms:modified xsi:type="dcterms:W3CDTF">2025-10-31T06:00:18Z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