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95404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днем дождь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с переходом на юго-западный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7-12, порывы 15-20, днем временами 23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3-5°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978" y="2206516"/>
            <a:ext cx="472211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3425" y="310757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243311"/>
              </p:ext>
            </p:extLst>
          </p:nvPr>
        </p:nvGraphicFramePr>
        <p:xfrm>
          <a:off x="5011788" y="3861047"/>
          <a:ext cx="4684956" cy="252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7071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1,762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24619</TotalTime>
  <Words>705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4084</cp:revision>
  <cp:lastPrinted>2021-10-18T15:52:53Z</cp:lastPrinted>
  <dcterms:created xsi:type="dcterms:W3CDTF">2018-03-27T06:03:00Z</dcterms:created>
  <dcterms:modified xsi:type="dcterms:W3CDTF">2025-10-31T07:51:44Z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