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6581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Ветер северо-западный с переходом на юго-восточный 5-10 м/с. Температура воздуха ночью около 0 градусов, днем 7-9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04512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56418</TotalTime>
  <Words>599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6425</cp:revision>
  <cp:lastPrinted>2021-02-03T11:37:00Z</cp:lastPrinted>
  <dcterms:created xsi:type="dcterms:W3CDTF">2018-03-27T06:03:00Z</dcterms:created>
  <dcterms:modified xsi:type="dcterms:W3CDTF">2025-10-31T09:33:12Z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