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7069267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02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1413" y="2235725"/>
            <a:ext cx="478790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="" xmlns:a16="http://schemas.microsoft.com/office/drawing/2014/main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646798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82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./Тойшыманова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26708</TotalTime>
  <Words>660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3855</cp:revision>
  <cp:lastPrinted>2021-07-01T07:38:07Z</cp:lastPrinted>
  <dcterms:created xsi:type="dcterms:W3CDTF">2018-03-27T06:03:00Z</dcterms:created>
  <dcterms:modified xsi:type="dcterms:W3CDTF">2025-10-31T07:33:40Z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