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77698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41090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11-13, днем 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ноября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28784</TotalTime>
  <Words>584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2021-10-15T03:50:29Z</cp:lastPrinted>
  <dcterms:created xsi:type="dcterms:W3CDTF">2018-03-27T06:03:00Z</dcterms:created>
  <dcterms:modified xsi:type="dcterms:W3CDTF">2025-10-31T07:00:18Z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